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23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62d:  </a:t>
            </a:r>
            <a:r>
              <a:rPr lang="es-ES_tradnl" dirty="0" smtClean="0"/>
              <a:t>¿Cómo es el tiempo en New </a:t>
            </a:r>
            <a:r>
              <a:rPr lang="es-ES_tradnl" dirty="0" err="1" smtClean="0"/>
              <a:t>Castle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 smtClean="0"/>
              <a:t>Describe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city</a:t>
            </a:r>
            <a:r>
              <a:rPr lang="es-ES_tradnl" dirty="0" smtClean="0"/>
              <a:t> of New </a:t>
            </a:r>
            <a:r>
              <a:rPr lang="es-ES_tradnl" dirty="0" err="1" smtClean="0"/>
              <a:t>Castle</a:t>
            </a:r>
            <a:r>
              <a:rPr lang="es-ES_tradnl" dirty="0" smtClean="0"/>
              <a:t>, </a:t>
            </a:r>
            <a:r>
              <a:rPr lang="es-ES_tradnl" dirty="0" err="1" smtClean="0"/>
              <a:t>England</a:t>
            </a:r>
            <a:r>
              <a:rPr lang="es-ES_tradnl" dirty="0" smtClean="0"/>
              <a:t>.  </a:t>
            </a:r>
            <a:r>
              <a:rPr lang="es-ES_tradnl" dirty="0" err="1" smtClean="0"/>
              <a:t>What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it</a:t>
            </a:r>
            <a:r>
              <a:rPr lang="es-ES_tradnl" dirty="0" smtClean="0"/>
              <a:t> </a:t>
            </a:r>
            <a:r>
              <a:rPr lang="es-ES_tradnl" dirty="0" err="1" smtClean="0"/>
              <a:t>like</a:t>
            </a:r>
            <a:r>
              <a:rPr lang="es-ES_tradnl" dirty="0" smtClean="0"/>
              <a:t>? </a:t>
            </a:r>
            <a:r>
              <a:rPr lang="es-ES_tradnl" dirty="0" err="1" smtClean="0"/>
              <a:t>What</a:t>
            </a:r>
            <a:r>
              <a:rPr lang="es-ES_tradnl" dirty="0" smtClean="0"/>
              <a:t> are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people</a:t>
            </a:r>
            <a:r>
              <a:rPr lang="es-ES_tradnl" dirty="0" smtClean="0"/>
              <a:t> </a:t>
            </a:r>
            <a:r>
              <a:rPr lang="es-ES_tradnl" dirty="0" err="1" smtClean="0"/>
              <a:t>like</a:t>
            </a:r>
            <a:r>
              <a:rPr lang="es-ES_tradnl" dirty="0" smtClean="0"/>
              <a:t>? </a:t>
            </a:r>
            <a:r>
              <a:rPr lang="es-ES_tradnl" dirty="0" err="1" smtClean="0"/>
              <a:t>How</a:t>
            </a:r>
            <a:r>
              <a:rPr lang="es-ES_tradnl" dirty="0" smtClean="0"/>
              <a:t> </a:t>
            </a:r>
            <a:r>
              <a:rPr lang="es-ES_tradnl" dirty="0" err="1" smtClean="0"/>
              <a:t>might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weather</a:t>
            </a:r>
            <a:r>
              <a:rPr lang="es-ES_tradnl" dirty="0" smtClean="0"/>
              <a:t> </a:t>
            </a:r>
            <a:r>
              <a:rPr lang="es-ES_tradnl" dirty="0" err="1" smtClean="0"/>
              <a:t>affect</a:t>
            </a:r>
            <a:r>
              <a:rPr lang="es-ES_tradnl" dirty="0" smtClean="0"/>
              <a:t> soccer </a:t>
            </a:r>
            <a:r>
              <a:rPr lang="es-ES_tradnl" dirty="0" err="1" smtClean="0"/>
              <a:t>players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62d: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</a:t>
            </a:r>
            <a:r>
              <a:rPr lang="es-ES_tradnl" dirty="0" smtClean="0"/>
              <a:t>13-16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76241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8896</TotalTime>
  <Words>84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23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65</cp:revision>
  <cp:lastPrinted>2016-04-22T19:22:12Z</cp:lastPrinted>
  <dcterms:created xsi:type="dcterms:W3CDTF">2014-12-15T19:13:06Z</dcterms:created>
  <dcterms:modified xsi:type="dcterms:W3CDTF">2017-05-23T20:05:30Z</dcterms:modified>
</cp:coreProperties>
</file>